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5840"/>
  </p:normalViewPr>
  <p:slideViewPr>
    <p:cSldViewPr snapToGrid="0" snapToObjects="1">
      <p:cViewPr varScale="1">
        <p:scale>
          <a:sx n="124" d="100"/>
          <a:sy n="124" d="100"/>
        </p:scale>
        <p:origin x="5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7/3/23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7/3/23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7/3/23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7/3/23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7/3/23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7/3/23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7/3/23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7/3/23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7/3/23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7/3/23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7/3/23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7/3/23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http://www.schulbilder.org/schmetterling-t10187.jpg" TargetMode="External"/><Relationship Id="rId5" Type="http://schemas.openxmlformats.org/officeDocument/2006/relationships/image" Target="../media/image4.jpeg"/><Relationship Id="rId4" Type="http://schemas.openxmlformats.org/officeDocument/2006/relationships/image" Target="http://www.schulbilder.org/raupe-t9691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feld 13">
            <a:extLst>
              <a:ext uri="{FF2B5EF4-FFF2-40B4-BE49-F238E27FC236}">
                <a16:creationId xmlns:a16="http://schemas.microsoft.com/office/drawing/2014/main" id="{BCB916A3-EE0F-4240-8D21-8CF7C43757F8}"/>
              </a:ext>
            </a:extLst>
          </p:cNvPr>
          <p:cNvSpPr txBox="1"/>
          <p:nvPr/>
        </p:nvSpPr>
        <p:spPr>
          <a:xfrm>
            <a:off x="645459" y="712596"/>
            <a:ext cx="428598" cy="5768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/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977A0466-32EF-E340-8CEA-CBF30F0D2A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0975475"/>
              </p:ext>
            </p:extLst>
          </p:nvPr>
        </p:nvGraphicFramePr>
        <p:xfrm>
          <a:off x="645457" y="1120140"/>
          <a:ext cx="11111112" cy="402047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78844">
                  <a:extLst>
                    <a:ext uri="{9D8B030D-6E8A-4147-A177-3AD203B41FA5}">
                      <a16:colId xmlns:a16="http://schemas.microsoft.com/office/drawing/2014/main" val="779222640"/>
                    </a:ext>
                  </a:extLst>
                </a:gridCol>
                <a:gridCol w="641131">
                  <a:extLst>
                    <a:ext uri="{9D8B030D-6E8A-4147-A177-3AD203B41FA5}">
                      <a16:colId xmlns:a16="http://schemas.microsoft.com/office/drawing/2014/main" val="3160398377"/>
                    </a:ext>
                  </a:extLst>
                </a:gridCol>
                <a:gridCol w="1927297">
                  <a:extLst>
                    <a:ext uri="{9D8B030D-6E8A-4147-A177-3AD203B41FA5}">
                      <a16:colId xmlns:a16="http://schemas.microsoft.com/office/drawing/2014/main" val="1825645639"/>
                    </a:ext>
                  </a:extLst>
                </a:gridCol>
                <a:gridCol w="2056124">
                  <a:extLst>
                    <a:ext uri="{9D8B030D-6E8A-4147-A177-3AD203B41FA5}">
                      <a16:colId xmlns:a16="http://schemas.microsoft.com/office/drawing/2014/main" val="2053940396"/>
                    </a:ext>
                  </a:extLst>
                </a:gridCol>
                <a:gridCol w="1967236">
                  <a:extLst>
                    <a:ext uri="{9D8B030D-6E8A-4147-A177-3AD203B41FA5}">
                      <a16:colId xmlns:a16="http://schemas.microsoft.com/office/drawing/2014/main" val="64857659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685193089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818551742"/>
                    </a:ext>
                  </a:extLst>
                </a:gridCol>
              </a:tblGrid>
              <a:tr h="354330">
                <a:tc>
                  <a:txBody>
                    <a:bodyPr/>
                    <a:lstStyle/>
                    <a:p>
                      <a:pPr algn="ctr"/>
                      <a:endParaRPr lang="de-DE" sz="1100" b="1" dirty="0">
                        <a:effectLst/>
                      </a:endParaRPr>
                    </a:p>
                    <a:p>
                      <a:pPr algn="ctr"/>
                      <a:endParaRPr lang="de-DE" sz="1100" b="1" dirty="0"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b="1">
                          <a:solidFill>
                            <a:schemeClr val="bg1"/>
                          </a:solidFill>
                          <a:effectLst/>
                        </a:rPr>
                        <a:t>Antocen</a:t>
                      </a:r>
                      <a:endParaRPr lang="de-DE" sz="1100" b="1" dirty="0"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1" dirty="0" err="1">
                          <a:effectLst/>
                        </a:rPr>
                        <a:t>Gliendasgis</a:t>
                      </a:r>
                      <a:endParaRPr lang="de-CH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>
                          <a:effectLst/>
                        </a:rPr>
                        <a:t>Margis</a:t>
                      </a:r>
                      <a:endParaRPr lang="de-CH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err="1">
                          <a:effectLst/>
                        </a:rPr>
                        <a:t>Measeanda</a:t>
                      </a:r>
                      <a:endParaRPr lang="de-CH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100" b="1">
                          <a:effectLst/>
                        </a:rPr>
                        <a:t>Gievgia</a:t>
                      </a:r>
                      <a:endParaRPr lang="de-CH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err="1">
                          <a:effectLst/>
                        </a:rPr>
                        <a:t>Vendargis</a:t>
                      </a:r>
                      <a:endParaRPr lang="de-CH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04126177"/>
                  </a:ext>
                </a:extLst>
              </a:tr>
              <a:tr h="408596">
                <a:tc>
                  <a:txBody>
                    <a:bodyPr/>
                    <a:lstStyle/>
                    <a:p>
                      <a:pPr algn="ctr"/>
                      <a:r>
                        <a:rPr lang="de-DE" sz="1100" b="1">
                          <a:effectLst/>
                        </a:rPr>
                        <a:t>07:25</a:t>
                      </a:r>
                      <a:endParaRPr lang="de-CH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b="1">
                          <a:solidFill>
                            <a:schemeClr val="bg1"/>
                          </a:solidFill>
                          <a:effectLst/>
                        </a:rPr>
                        <a:t>08:00</a:t>
                      </a:r>
                      <a:endParaRPr lang="de-CH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err="1">
                          <a:effectLst/>
                        </a:rPr>
                        <a:t>tains</a:t>
                      </a:r>
                      <a:r>
                        <a:rPr lang="it-IT" sz="1100" dirty="0">
                          <a:effectLst/>
                        </a:rPr>
                        <a:t> d’</a:t>
                      </a:r>
                      <a:r>
                        <a:rPr lang="it-IT" sz="1100" dirty="0" err="1">
                          <a:effectLst/>
                        </a:rPr>
                        <a:t>antrada</a:t>
                      </a:r>
                      <a:endParaRPr lang="de-CH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err="1">
                          <a:effectLst/>
                        </a:rPr>
                        <a:t>tains</a:t>
                      </a:r>
                      <a:r>
                        <a:rPr lang="it-IT" sz="1100" dirty="0">
                          <a:effectLst/>
                        </a:rPr>
                        <a:t> d’</a:t>
                      </a:r>
                      <a:r>
                        <a:rPr lang="it-IT" sz="1100" dirty="0" err="1">
                          <a:effectLst/>
                        </a:rPr>
                        <a:t>antrada</a:t>
                      </a:r>
                      <a:endParaRPr lang="de-CH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err="1">
                          <a:effectLst/>
                        </a:rPr>
                        <a:t>tains</a:t>
                      </a:r>
                      <a:r>
                        <a:rPr lang="it-IT" sz="1100" dirty="0">
                          <a:effectLst/>
                        </a:rPr>
                        <a:t> d’</a:t>
                      </a:r>
                      <a:r>
                        <a:rPr lang="it-IT" sz="1100" dirty="0" err="1">
                          <a:effectLst/>
                        </a:rPr>
                        <a:t>antrada</a:t>
                      </a:r>
                      <a:endParaRPr lang="de-CH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100" dirty="0" err="1">
                          <a:effectLst/>
                        </a:rPr>
                        <a:t>tains</a:t>
                      </a:r>
                      <a:r>
                        <a:rPr lang="de-CH" sz="1100" dirty="0">
                          <a:effectLst/>
                        </a:rPr>
                        <a:t> </a:t>
                      </a:r>
                      <a:r>
                        <a:rPr lang="de-CH" sz="1100" dirty="0" err="1">
                          <a:effectLst/>
                        </a:rPr>
                        <a:t>d’antrada</a:t>
                      </a:r>
                      <a:endParaRPr lang="de-CH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dirty="0" err="1">
                          <a:solidFill>
                            <a:schemeClr val="tx1"/>
                          </a:solidFill>
                          <a:effectLst/>
                        </a:rPr>
                        <a:t>tains</a:t>
                      </a:r>
                      <a:r>
                        <a:rPr lang="it-IT" sz="1100" b="0" dirty="0">
                          <a:solidFill>
                            <a:schemeClr val="tx1"/>
                          </a:solidFill>
                          <a:effectLst/>
                        </a:rPr>
                        <a:t> d’</a:t>
                      </a:r>
                      <a:r>
                        <a:rPr lang="it-IT" sz="1100" b="0" dirty="0" err="1">
                          <a:solidFill>
                            <a:schemeClr val="tx1"/>
                          </a:solidFill>
                          <a:effectLst/>
                        </a:rPr>
                        <a:t>antrada</a:t>
                      </a:r>
                      <a:endParaRPr lang="de-CH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1916552"/>
                  </a:ext>
                </a:extLst>
              </a:tr>
              <a:tr h="1531620">
                <a:tc>
                  <a:txBody>
                    <a:bodyPr/>
                    <a:lstStyle/>
                    <a:p>
                      <a:pPr algn="ctr"/>
                      <a:r>
                        <a:rPr lang="de-DE" sz="1100" b="1">
                          <a:effectLst/>
                        </a:rPr>
                        <a:t>08:00</a:t>
                      </a:r>
                      <a:endParaRPr lang="de-CH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b="1" dirty="0">
                          <a:solidFill>
                            <a:schemeClr val="bg1"/>
                          </a:solidFill>
                          <a:effectLst/>
                        </a:rPr>
                        <a:t>10:55</a:t>
                      </a:r>
                      <a:endParaRPr lang="de-CH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>
                          <a:effectLst/>
                        </a:rPr>
                        <a:t> </a:t>
                      </a:r>
                    </a:p>
                    <a:p>
                      <a:pPr algn="ctr"/>
                      <a:endParaRPr lang="de-DE" sz="1100" dirty="0">
                        <a:effectLst/>
                      </a:endParaRPr>
                    </a:p>
                    <a:p>
                      <a:pPr algn="ctr"/>
                      <a:endParaRPr lang="de-CH" sz="1200" dirty="0">
                        <a:effectLst/>
                      </a:endParaRPr>
                    </a:p>
                    <a:p>
                      <a:pPr algn="ctr"/>
                      <a:endParaRPr lang="de-CH" sz="1200" dirty="0">
                        <a:effectLst/>
                      </a:endParaRPr>
                    </a:p>
                    <a:p>
                      <a:pPr algn="ctr"/>
                      <a:endParaRPr lang="de-CH" sz="1200" dirty="0">
                        <a:effectLst/>
                      </a:endParaRPr>
                    </a:p>
                    <a:p>
                      <a:pPr algn="ctr"/>
                      <a:endParaRPr lang="de-CH" sz="1200" dirty="0">
                        <a:effectLst/>
                      </a:endParaRPr>
                    </a:p>
                    <a:p>
                      <a:pPr algn="ctr"/>
                      <a:endParaRPr lang="de-CH" sz="1200" dirty="0">
                        <a:effectLst/>
                      </a:endParaRPr>
                    </a:p>
                    <a:p>
                      <a:pPr algn="ctr"/>
                      <a:r>
                        <a:rPr lang="de-CH" sz="1100" dirty="0">
                          <a:effectLst/>
                        </a:rPr>
                        <a:t>10:15-10:55 RAZ</a:t>
                      </a:r>
                    </a:p>
                    <a:p>
                      <a:pPr algn="ctr"/>
                      <a:endParaRPr lang="de-CH" sz="1200" dirty="0">
                        <a:effectLst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effectLst/>
                        </a:rPr>
                        <a:t> </a:t>
                      </a:r>
                      <a:endParaRPr lang="de-CH" sz="1200" dirty="0">
                        <a:effectLst/>
                      </a:endParaRPr>
                    </a:p>
                    <a:p>
                      <a:pPr algn="ctr"/>
                      <a:endParaRPr lang="de-CH" sz="1200" dirty="0">
                        <a:effectLst/>
                      </a:endParaRPr>
                    </a:p>
                    <a:p>
                      <a:pPr algn="ctr"/>
                      <a:endParaRPr lang="de-CH" sz="1200" dirty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1200" dirty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1200" dirty="0">
                        <a:effectLst/>
                      </a:endParaRPr>
                    </a:p>
                    <a:p>
                      <a:pPr algn="ctr"/>
                      <a:endParaRPr lang="en-GB" sz="1100" dirty="0">
                        <a:effectLst/>
                      </a:endParaRPr>
                    </a:p>
                    <a:p>
                      <a:pPr algn="ctr"/>
                      <a:endParaRPr lang="en-GB" sz="1100" dirty="0">
                        <a:effectLst/>
                      </a:endParaRPr>
                    </a:p>
                    <a:p>
                      <a:pPr algn="ctr"/>
                      <a:r>
                        <a:rPr lang="en-GB" sz="1050" dirty="0">
                          <a:effectLst/>
                        </a:rPr>
                        <a:t>9:30-10:55</a:t>
                      </a:r>
                      <a:endParaRPr lang="de-CH" sz="1100" dirty="0"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err="1">
                          <a:effectLst/>
                        </a:rPr>
                        <a:t>Pedagoga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1100" dirty="0" err="1">
                          <a:effectLst/>
                        </a:rPr>
                        <a:t>curativa</a:t>
                      </a:r>
                      <a:endParaRPr lang="en-GB" sz="1100" dirty="0"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err="1">
                          <a:effectLst/>
                        </a:rPr>
                        <a:t>Heilpädagogin</a:t>
                      </a:r>
                      <a:endParaRPr lang="en-GB" sz="1100" dirty="0">
                        <a:effectLst/>
                      </a:endParaRPr>
                    </a:p>
                    <a:p>
                      <a:pPr algn="ctr"/>
                      <a:endParaRPr lang="en-GB" sz="1100" dirty="0">
                        <a:effectLst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>
                          <a:effectLst/>
                        </a:rPr>
                        <a:t> </a:t>
                      </a:r>
                    </a:p>
                    <a:p>
                      <a:pPr algn="ctr"/>
                      <a:endParaRPr lang="en-GB" sz="1050" dirty="0">
                        <a:effectLst/>
                      </a:endParaRPr>
                    </a:p>
                    <a:p>
                      <a:pPr algn="ctr"/>
                      <a:endParaRPr lang="en-GB" sz="1050" dirty="0">
                        <a:effectLst/>
                      </a:endParaRPr>
                    </a:p>
                    <a:p>
                      <a:pPr algn="ctr"/>
                      <a:endParaRPr lang="en-GB" sz="1050" dirty="0">
                        <a:effectLst/>
                      </a:endParaRPr>
                    </a:p>
                    <a:p>
                      <a:pPr algn="ctr"/>
                      <a:endParaRPr lang="en-GB" sz="1050" dirty="0">
                        <a:effectLst/>
                      </a:endParaRPr>
                    </a:p>
                    <a:p>
                      <a:pPr algn="ctr"/>
                      <a:endParaRPr lang="en-GB" sz="1050" dirty="0">
                        <a:effectLst/>
                      </a:endParaRPr>
                    </a:p>
                    <a:p>
                      <a:pPr algn="ctr"/>
                      <a:endParaRPr lang="en-GB" sz="1050" dirty="0">
                        <a:effectLst/>
                      </a:endParaRPr>
                    </a:p>
                    <a:p>
                      <a:pPr algn="ctr"/>
                      <a:endParaRPr lang="en-GB" sz="1050" dirty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>
                          <a:effectLst/>
                        </a:rPr>
                        <a:t>10:00-10:45 RAZ</a:t>
                      </a: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err="1">
                          <a:effectLst/>
                        </a:rPr>
                        <a:t>Gòld</a:t>
                      </a:r>
                      <a:r>
                        <a:rPr lang="en-GB" sz="1100" dirty="0">
                          <a:effectLst/>
                        </a:rPr>
                        <a:t> near </a:t>
                      </a:r>
                      <a:r>
                        <a:rPr lang="en-GB" sz="1100" dirty="0" err="1">
                          <a:effectLst/>
                        </a:rPr>
                        <a:t>gimnastica</a:t>
                      </a:r>
                      <a:endParaRPr lang="en-GB" sz="1100" dirty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</a:rPr>
                        <a:t>Wald </a:t>
                      </a:r>
                      <a:r>
                        <a:rPr lang="en-GB" sz="1100" dirty="0" err="1">
                          <a:effectLst/>
                        </a:rPr>
                        <a:t>oder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1100" dirty="0" err="1">
                          <a:effectLst/>
                        </a:rPr>
                        <a:t>Turnen</a:t>
                      </a:r>
                      <a:endParaRPr lang="en-GB" sz="1100" dirty="0">
                        <a:effectLst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1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/>
                      <a:endParaRPr lang="de-CH" sz="11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endParaRPr lang="de-CH" sz="11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endParaRPr lang="de-CH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endParaRPr lang="de-CH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endParaRPr lang="de-CH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endParaRPr lang="de-CH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de-CH" sz="1100" b="0" dirty="0">
                          <a:solidFill>
                            <a:schemeClr val="tx1"/>
                          </a:solidFill>
                          <a:effectLst/>
                        </a:rPr>
                        <a:t>8:00-8:45</a:t>
                      </a:r>
                      <a:endParaRPr lang="de-CH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de-CH" sz="1100" b="0" dirty="0" err="1">
                          <a:solidFill>
                            <a:schemeClr val="tx1"/>
                          </a:solidFill>
                          <a:effectLst/>
                        </a:rPr>
                        <a:t>scola</a:t>
                      </a:r>
                      <a:r>
                        <a:rPr lang="de-CH" sz="1100" b="0" dirty="0">
                          <a:solidFill>
                            <a:schemeClr val="tx1"/>
                          </a:solidFill>
                          <a:effectLst/>
                        </a:rPr>
                        <a:t> da </a:t>
                      </a:r>
                      <a:r>
                        <a:rPr lang="de-CH" sz="1100" b="0" dirty="0" err="1">
                          <a:solidFill>
                            <a:schemeClr val="tx1"/>
                          </a:solidFill>
                          <a:effectLst/>
                        </a:rPr>
                        <a:t>musica</a:t>
                      </a:r>
                      <a:endParaRPr lang="de-CH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de-CH" sz="1100" b="0" dirty="0">
                          <a:solidFill>
                            <a:schemeClr val="tx1"/>
                          </a:solidFill>
                          <a:effectLst/>
                        </a:rPr>
                        <a:t>Musikschule</a:t>
                      </a: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730046"/>
                  </a:ext>
                </a:extLst>
              </a:tr>
              <a:tr h="256958">
                <a:tc gridSpan="2">
                  <a:txBody>
                    <a:bodyPr/>
                    <a:lstStyle/>
                    <a:p>
                      <a:pPr algn="ctr"/>
                      <a:r>
                        <a:rPr lang="de-DE" sz="11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de-CH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100" dirty="0"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>
                          <a:effectLst/>
                        </a:rPr>
                        <a:t>*</a:t>
                      </a:r>
                      <a:r>
                        <a:rPr lang="de-DE" sz="1100" dirty="0" err="1">
                          <a:effectLst/>
                        </a:rPr>
                        <a:t>cuschinar</a:t>
                      </a:r>
                      <a:r>
                        <a:rPr lang="de-DE" sz="1100" dirty="0">
                          <a:effectLst/>
                        </a:rPr>
                        <a:t>/kochen</a:t>
                      </a:r>
                      <a:br>
                        <a:rPr lang="de-CH" sz="1100" dirty="0">
                          <a:effectLst/>
                        </a:rPr>
                      </a:br>
                      <a:r>
                        <a:rPr lang="de-DE" sz="1100" dirty="0">
                          <a:effectLst/>
                        </a:rPr>
                        <a:t>bis 13:45</a:t>
                      </a:r>
                      <a:endParaRPr lang="de-CH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endParaRPr lang="de-DE" sz="1100" dirty="0"/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err="1">
                          <a:effectLst/>
                        </a:rPr>
                        <a:t>Miezgi</a:t>
                      </a:r>
                      <a:endParaRPr lang="de-CH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err="1">
                          <a:effectLst/>
                        </a:rPr>
                        <a:t>Miezgi</a:t>
                      </a:r>
                      <a:endParaRPr lang="de-CH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err="1">
                          <a:effectLst/>
                        </a:rPr>
                        <a:t>Miezgi</a:t>
                      </a:r>
                      <a:endParaRPr lang="de-CH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dirty="0" err="1">
                          <a:solidFill>
                            <a:schemeClr val="tx1"/>
                          </a:solidFill>
                          <a:effectLst/>
                        </a:rPr>
                        <a:t>Miezgi</a:t>
                      </a:r>
                      <a:endParaRPr lang="de-CH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8603650"/>
                  </a:ext>
                </a:extLst>
              </a:tr>
              <a:tr h="417412">
                <a:tc>
                  <a:txBody>
                    <a:bodyPr/>
                    <a:lstStyle/>
                    <a:p>
                      <a:pPr algn="ctr"/>
                      <a:r>
                        <a:rPr lang="de-DE" sz="1100" b="1" dirty="0">
                          <a:effectLst/>
                        </a:rPr>
                        <a:t>13:00</a:t>
                      </a:r>
                      <a:endParaRPr lang="de-CH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b="1" dirty="0">
                          <a:solidFill>
                            <a:schemeClr val="bg1"/>
                          </a:solidFill>
                          <a:effectLst/>
                        </a:rPr>
                        <a:t>13:30</a:t>
                      </a:r>
                      <a:endParaRPr lang="de-CH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de-CH" sz="1200" dirty="0">
                        <a:effectLst/>
                      </a:endParaRPr>
                    </a:p>
                    <a:p>
                      <a:r>
                        <a:rPr lang="en-GB" sz="11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de-CH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effectLst/>
                        </a:rPr>
                        <a:t> </a:t>
                      </a:r>
                      <a:endParaRPr lang="de-CH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err="1">
                          <a:effectLst/>
                        </a:rPr>
                        <a:t>tains</a:t>
                      </a:r>
                      <a:r>
                        <a:rPr lang="it-IT" sz="1100" dirty="0">
                          <a:effectLst/>
                        </a:rPr>
                        <a:t> d’</a:t>
                      </a:r>
                      <a:r>
                        <a:rPr lang="it-IT" sz="1100" dirty="0" err="1">
                          <a:effectLst/>
                        </a:rPr>
                        <a:t>antrada</a:t>
                      </a:r>
                      <a:endParaRPr lang="de-CH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CH" sz="1200" dirty="0">
                        <a:effectLst/>
                      </a:endParaRPr>
                    </a:p>
                    <a:p>
                      <a:pPr algn="ctr"/>
                      <a:r>
                        <a:rPr lang="de-CH" sz="1100" dirty="0">
                          <a:effectLst/>
                        </a:rPr>
                        <a:t> </a:t>
                      </a:r>
                      <a:endParaRPr lang="de-CH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91086549"/>
                  </a:ext>
                </a:extLst>
              </a:tr>
              <a:tr h="482944">
                <a:tc>
                  <a:txBody>
                    <a:bodyPr/>
                    <a:lstStyle/>
                    <a:p>
                      <a:pPr algn="ctr"/>
                      <a:r>
                        <a:rPr lang="de-DE" sz="1100" b="1" dirty="0">
                          <a:effectLst/>
                        </a:rPr>
                        <a:t>13:30</a:t>
                      </a:r>
                      <a:endParaRPr lang="de-CH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b="1">
                          <a:solidFill>
                            <a:schemeClr val="bg1"/>
                          </a:solidFill>
                          <a:effectLst/>
                        </a:rPr>
                        <a:t>15:55</a:t>
                      </a:r>
                      <a:endParaRPr lang="de-CH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CH" sz="1200" dirty="0">
                        <a:effectLst/>
                      </a:endParaRPr>
                    </a:p>
                    <a:p>
                      <a:pPr algn="ctr"/>
                      <a:r>
                        <a:rPr lang="de-DE" sz="1100" dirty="0">
                          <a:effectLst/>
                        </a:rPr>
                        <a:t> </a:t>
                      </a:r>
                      <a:endParaRPr lang="de-CH" sz="1200" dirty="0">
                        <a:effectLst/>
                      </a:endParaRPr>
                    </a:p>
                    <a:p>
                      <a:pPr algn="ctr"/>
                      <a:r>
                        <a:rPr lang="de-DE" sz="1100" dirty="0">
                          <a:effectLst/>
                        </a:rPr>
                        <a:t> </a:t>
                      </a:r>
                      <a:endParaRPr lang="de-CH" sz="1200" dirty="0">
                        <a:effectLst/>
                      </a:endParaRPr>
                    </a:p>
                    <a:p>
                      <a:pPr algn="ctr"/>
                      <a:r>
                        <a:rPr lang="it-IT" sz="1100" dirty="0">
                          <a:effectLst/>
                        </a:rPr>
                        <a:t> </a:t>
                      </a:r>
                      <a:endParaRPr lang="de-DE" sz="1100" dirty="0"/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CH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8580752"/>
                  </a:ext>
                </a:extLst>
              </a:tr>
            </a:tbl>
          </a:graphicData>
        </a:graphic>
      </p:graphicFrame>
      <p:sp>
        <p:nvSpPr>
          <p:cNvPr id="12" name="Text Box 10">
            <a:extLst>
              <a:ext uri="{FF2B5EF4-FFF2-40B4-BE49-F238E27FC236}">
                <a16:creationId xmlns:a16="http://schemas.microsoft.com/office/drawing/2014/main" id="{AEE9AA46-BCB7-9E46-A7AD-804BF1CDC9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67482" y="5674283"/>
            <a:ext cx="110811" cy="45719"/>
          </a:xfrm>
          <a:prstGeom prst="rect">
            <a:avLst/>
          </a:prstGeom>
          <a:solidFill>
            <a:schemeClr val="accent1">
              <a:tint val="20000"/>
            </a:schemeClr>
          </a:solidFill>
          <a:ln>
            <a:noFill/>
          </a:ln>
          <a:extLst>
            <a:ext uri="{909E8E84-426E-40dd-AFC4-6F175D3DCCD1}">
              <a14:hiddenFill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endParaRPr lang="de-CH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Text Box 10">
            <a:extLst>
              <a:ext uri="{FF2B5EF4-FFF2-40B4-BE49-F238E27FC236}">
                <a16:creationId xmlns:a16="http://schemas.microsoft.com/office/drawing/2014/main" id="{47914F88-3792-6947-A06D-0C424AE579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29259" y="7100190"/>
            <a:ext cx="448268" cy="210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endParaRPr lang="de-CH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Text Box 10">
            <a:extLst>
              <a:ext uri="{FF2B5EF4-FFF2-40B4-BE49-F238E27FC236}">
                <a16:creationId xmlns:a16="http://schemas.microsoft.com/office/drawing/2014/main" id="{AF3C770B-F7E8-264B-B18A-FF0D5204B8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457" y="5228470"/>
            <a:ext cx="5824833" cy="1541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r>
              <a:rPr lang="de-CH" sz="11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*Im ersten Semester haben </a:t>
            </a:r>
            <a:r>
              <a:rPr lang="de-CH" sz="110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Men</a:t>
            </a:r>
            <a:r>
              <a:rPr lang="de-CH" sz="11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Maria, </a:t>
            </a:r>
            <a:r>
              <a:rPr lang="de-CH" sz="110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Yva</a:t>
            </a:r>
            <a:r>
              <a:rPr lang="de-CH" sz="11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Liam, Noah, Mauro, Clara und Fabio am Montag bis um 13:45 Uhr </a:t>
            </a:r>
            <a:r>
              <a:rPr lang="de-CH" sz="110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Scoleta</a:t>
            </a:r>
            <a:r>
              <a:rPr lang="de-CH" sz="11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de-CH" sz="11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e-DE" sz="11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 zweiten Semester kommen sie am Montag um 10:55 Uhr nach Hause.</a:t>
            </a:r>
            <a:endParaRPr lang="de-CH" sz="11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e-CH" sz="110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e-CH" sz="11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*Im ersten Semester haben Aaron, </a:t>
            </a:r>
            <a:r>
              <a:rPr lang="de-CH" sz="110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Ayana</a:t>
            </a:r>
            <a:r>
              <a:rPr lang="de-CH" sz="11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Arina, Enzo, Lenya, </a:t>
            </a:r>
            <a:r>
              <a:rPr lang="de-CH" sz="110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Gianin</a:t>
            </a:r>
            <a:r>
              <a:rPr lang="de-CH" sz="11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de-CH" sz="110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Liara</a:t>
            </a:r>
            <a:r>
              <a:rPr lang="de-CH" sz="11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und</a:t>
            </a:r>
            <a:r>
              <a:rPr lang="de-CH" sz="11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Nora am Montag bis </a:t>
            </a:r>
            <a:r>
              <a:rPr lang="de-CH" sz="110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um 10:55 </a:t>
            </a:r>
            <a:r>
              <a:rPr lang="de-CH" sz="11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Uhr </a:t>
            </a:r>
            <a:r>
              <a:rPr lang="de-CH" sz="110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Scoleta</a:t>
            </a:r>
            <a:r>
              <a:rPr lang="de-CH" sz="11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de-CH" sz="11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e-DE" sz="11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 zweiten Semester kommen die Kinder am Montag um 13:45 Uhr nach Hause.</a:t>
            </a:r>
            <a:endParaRPr lang="de-CH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" name="WordArt 1">
            <a:extLst>
              <a:ext uri="{FF2B5EF4-FFF2-40B4-BE49-F238E27FC236}">
                <a16:creationId xmlns:a16="http://schemas.microsoft.com/office/drawing/2014/main" id="{EA1824C4-02FD-9E43-9DF9-9F6B56541DC4}"/>
              </a:ext>
            </a:extLst>
          </p:cNvPr>
          <p:cNvSpPr txBox="1">
            <a:spLocks noGrp="1"/>
          </p:cNvSpPr>
          <p:nvPr>
            <p:ph type="title"/>
          </p:nvPr>
        </p:nvSpPr>
        <p:spPr bwMode="auto">
          <a:xfrm>
            <a:off x="3918858" y="481012"/>
            <a:ext cx="4818078" cy="57689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square" lIns="0" tIns="0" rIns="0" bIns="0" numCol="1" fromWordArt="1">
            <a:prstTxWarp prst="textPlain">
              <a:avLst>
                <a:gd name="adj" fmla="val 50000"/>
              </a:avLst>
            </a:prstTxWarp>
            <a:noAutofit/>
          </a:bodyPr>
          <a:lstStyle/>
          <a:p>
            <a:pPr algn="ctr"/>
            <a:r>
              <a:rPr lang="de-DE" sz="2400" dirty="0" err="1">
                <a:ln w="9525" cap="flat" cmpd="sng" algn="ctr">
                  <a:solidFill>
                    <a:srgbClr val="FFC000"/>
                  </a:solidFill>
                  <a:prstDash val="solid"/>
                  <a:round/>
                </a:ln>
                <a:solidFill>
                  <a:srgbClr val="FFC000"/>
                </a:solidFill>
                <a:effectLst/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Urari</a:t>
            </a:r>
            <a:r>
              <a:rPr lang="de-DE" sz="2400" dirty="0">
                <a:ln w="9525" cap="flat" cmpd="sng" algn="ctr">
                  <a:solidFill>
                    <a:srgbClr val="FFC000"/>
                  </a:solidFill>
                  <a:prstDash val="solid"/>
                  <a:round/>
                </a:ln>
                <a:solidFill>
                  <a:srgbClr val="FFC000"/>
                </a:solidFill>
                <a:effectLst/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 2023/2024</a:t>
            </a:r>
            <a:endParaRPr lang="de-CH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6" name="Text Box 1">
            <a:extLst>
              <a:ext uri="{FF2B5EF4-FFF2-40B4-BE49-F238E27FC236}">
                <a16:creationId xmlns:a16="http://schemas.microsoft.com/office/drawing/2014/main" id="{40F2BAE6-C243-4941-A2B0-60E903AFA3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04413" y="6072615"/>
            <a:ext cx="2049380" cy="697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91440" rIns="91440" bIns="91440" anchor="t" anchorCtr="0" upright="1">
            <a:noAutofit/>
          </a:bodyPr>
          <a:lstStyle/>
          <a:p>
            <a:r>
              <a:rPr lang="de-DE" sz="8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Scoleta</a:t>
            </a:r>
            <a:r>
              <a:rPr lang="de-DE" sz="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8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Ziràn</a:t>
            </a:r>
            <a:endParaRPr lang="de-CH" sz="12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e-DE" sz="8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Pardi</a:t>
            </a:r>
            <a:r>
              <a:rPr lang="de-DE" sz="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5</a:t>
            </a:r>
            <a:endParaRPr lang="de-CH" sz="12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e-DE" sz="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7432 </a:t>
            </a:r>
            <a:r>
              <a:rPr lang="de-DE" sz="8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Zillis</a:t>
            </a:r>
            <a:endParaRPr lang="de-CH" sz="12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e-DE" sz="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076 593 48 26</a:t>
            </a:r>
            <a:endParaRPr lang="de-CH" sz="12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e-DE" sz="8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nicole.peng@sv-schams.ch</a:t>
            </a:r>
            <a:endParaRPr lang="de-CH" sz="12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7" name="Bild 10">
            <a:extLst>
              <a:ext uri="{FF2B5EF4-FFF2-40B4-BE49-F238E27FC236}">
                <a16:creationId xmlns:a16="http://schemas.microsoft.com/office/drawing/2014/main" id="{67C0EBAF-2519-4941-9A0D-2A50F136CDA6}"/>
              </a:ext>
            </a:extLst>
          </p:cNvPr>
          <p:cNvPicPr/>
          <p:nvPr/>
        </p:nvPicPr>
        <p:blipFill rotWithShape="1">
          <a:blip r:embed="rId2"/>
          <a:srcRect l="8984" r="49437" b="44676"/>
          <a:stretch/>
        </p:blipFill>
        <p:spPr>
          <a:xfrm>
            <a:off x="645458" y="229623"/>
            <a:ext cx="3164541" cy="828286"/>
          </a:xfrm>
          <a:prstGeom prst="rect">
            <a:avLst/>
          </a:prstGeom>
        </p:spPr>
      </p:pic>
      <p:pic>
        <p:nvPicPr>
          <p:cNvPr id="32" name="Bild 6">
            <a:extLst>
              <a:ext uri="{FF2B5EF4-FFF2-40B4-BE49-F238E27FC236}">
                <a16:creationId xmlns:a16="http://schemas.microsoft.com/office/drawing/2014/main" id="{EFE23F29-16A5-4644-9DB7-34EDCD66F4B3}"/>
              </a:ext>
            </a:extLst>
          </p:cNvPr>
          <p:cNvPicPr/>
          <p:nvPr/>
        </p:nvPicPr>
        <p:blipFill>
          <a:blip r:embed="rId3" r:link="rId4"/>
          <a:srcRect l="16400" t="22034" r="18401" b="46704"/>
          <a:stretch>
            <a:fillRect/>
          </a:stretch>
        </p:blipFill>
        <p:spPr bwMode="auto">
          <a:xfrm>
            <a:off x="10330030" y="2672972"/>
            <a:ext cx="8858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Bild 147">
            <a:extLst>
              <a:ext uri="{FF2B5EF4-FFF2-40B4-BE49-F238E27FC236}">
                <a16:creationId xmlns:a16="http://schemas.microsoft.com/office/drawing/2014/main" id="{24F455A1-0E1D-B54D-8A27-A14808CF9128}"/>
              </a:ext>
            </a:extLst>
          </p:cNvPr>
          <p:cNvPicPr/>
          <p:nvPr/>
        </p:nvPicPr>
        <p:blipFill>
          <a:blip r:embed="rId5" r:link="rId6"/>
          <a:srcRect l="14174" t="3003" r="14568" b="4115"/>
          <a:stretch>
            <a:fillRect/>
          </a:stretch>
        </p:blipFill>
        <p:spPr bwMode="auto">
          <a:xfrm>
            <a:off x="6870273" y="5651424"/>
            <a:ext cx="334645" cy="318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Bild 147">
            <a:extLst>
              <a:ext uri="{FF2B5EF4-FFF2-40B4-BE49-F238E27FC236}">
                <a16:creationId xmlns:a16="http://schemas.microsoft.com/office/drawing/2014/main" id="{A0101778-78E8-B741-97A5-08D7BCF34121}"/>
              </a:ext>
            </a:extLst>
          </p:cNvPr>
          <p:cNvPicPr/>
          <p:nvPr/>
        </p:nvPicPr>
        <p:blipFill>
          <a:blip r:embed="rId5" r:link="rId6"/>
          <a:srcRect l="14174" t="3003" r="14568" b="4115"/>
          <a:stretch>
            <a:fillRect/>
          </a:stretch>
        </p:blipFill>
        <p:spPr bwMode="auto">
          <a:xfrm>
            <a:off x="8676490" y="4644552"/>
            <a:ext cx="479553" cy="44661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20" name="Rectangle 16">
            <a:extLst>
              <a:ext uri="{FF2B5EF4-FFF2-40B4-BE49-F238E27FC236}">
                <a16:creationId xmlns:a16="http://schemas.microsoft.com/office/drawing/2014/main" id="{99B9F2BB-0BB6-D543-924D-1660189C31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11524" y="2982589"/>
            <a:ext cx="641541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31" name="Text Box 10">
            <a:extLst>
              <a:ext uri="{FF2B5EF4-FFF2-40B4-BE49-F238E27FC236}">
                <a16:creationId xmlns:a16="http://schemas.microsoft.com/office/drawing/2014/main" id="{869ABD32-D0CB-AE45-811D-D9AE9D586F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85352" y="5695906"/>
            <a:ext cx="319060" cy="163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<a:solidFill>
                  <a:srgbClr val="FFFFFF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endParaRPr lang="de-CH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8" name="Bild 147">
            <a:extLst>
              <a:ext uri="{FF2B5EF4-FFF2-40B4-BE49-F238E27FC236}">
                <a16:creationId xmlns:a16="http://schemas.microsoft.com/office/drawing/2014/main" id="{47FC6A60-5B1E-234A-878F-1D3B1C76B84E}"/>
              </a:ext>
            </a:extLst>
          </p:cNvPr>
          <p:cNvPicPr/>
          <p:nvPr/>
        </p:nvPicPr>
        <p:blipFill>
          <a:blip r:embed="rId5" r:link="rId6"/>
          <a:srcRect l="14174" t="3003" r="14568" b="4115"/>
          <a:stretch>
            <a:fillRect/>
          </a:stretch>
        </p:blipFill>
        <p:spPr bwMode="auto">
          <a:xfrm>
            <a:off x="2739749" y="2193467"/>
            <a:ext cx="334645" cy="318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Bild 147">
            <a:extLst>
              <a:ext uri="{FF2B5EF4-FFF2-40B4-BE49-F238E27FC236}">
                <a16:creationId xmlns:a16="http://schemas.microsoft.com/office/drawing/2014/main" id="{1C3774E2-2176-E242-BB3F-6C82624C469F}"/>
              </a:ext>
            </a:extLst>
          </p:cNvPr>
          <p:cNvPicPr/>
          <p:nvPr/>
        </p:nvPicPr>
        <p:blipFill>
          <a:blip r:embed="rId5" r:link="rId6"/>
          <a:srcRect l="14174" t="3003" r="14568" b="4115"/>
          <a:stretch>
            <a:fillRect/>
          </a:stretch>
        </p:blipFill>
        <p:spPr bwMode="auto">
          <a:xfrm>
            <a:off x="4742814" y="2193467"/>
            <a:ext cx="334645" cy="318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Bild 147">
            <a:extLst>
              <a:ext uri="{FF2B5EF4-FFF2-40B4-BE49-F238E27FC236}">
                <a16:creationId xmlns:a16="http://schemas.microsoft.com/office/drawing/2014/main" id="{D6564AB1-F254-924C-99A2-CFC5CA29F658}"/>
              </a:ext>
            </a:extLst>
          </p:cNvPr>
          <p:cNvPicPr/>
          <p:nvPr/>
        </p:nvPicPr>
        <p:blipFill>
          <a:blip r:embed="rId5" r:link="rId6"/>
          <a:srcRect l="14174" t="3003" r="14568" b="4115"/>
          <a:stretch>
            <a:fillRect/>
          </a:stretch>
        </p:blipFill>
        <p:spPr bwMode="auto">
          <a:xfrm>
            <a:off x="6674736" y="2211524"/>
            <a:ext cx="334645" cy="318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Bild 147">
            <a:extLst>
              <a:ext uri="{FF2B5EF4-FFF2-40B4-BE49-F238E27FC236}">
                <a16:creationId xmlns:a16="http://schemas.microsoft.com/office/drawing/2014/main" id="{C6619A54-A0E7-4740-8CDA-93E297A7D60D}"/>
              </a:ext>
            </a:extLst>
          </p:cNvPr>
          <p:cNvPicPr/>
          <p:nvPr/>
        </p:nvPicPr>
        <p:blipFill>
          <a:blip r:embed="rId5" r:link="rId6"/>
          <a:srcRect l="14174" t="3003" r="14568" b="4115"/>
          <a:stretch>
            <a:fillRect/>
          </a:stretch>
        </p:blipFill>
        <p:spPr bwMode="auto">
          <a:xfrm>
            <a:off x="10584687" y="2234145"/>
            <a:ext cx="334645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Bild 147">
            <a:extLst>
              <a:ext uri="{FF2B5EF4-FFF2-40B4-BE49-F238E27FC236}">
                <a16:creationId xmlns:a16="http://schemas.microsoft.com/office/drawing/2014/main" id="{E18A5529-398C-3C4C-8667-F11A26152C3A}"/>
              </a:ext>
            </a:extLst>
          </p:cNvPr>
          <p:cNvPicPr/>
          <p:nvPr/>
        </p:nvPicPr>
        <p:blipFill>
          <a:blip r:embed="rId5" r:link="rId6"/>
          <a:srcRect l="14174" t="3003" r="14568" b="4115"/>
          <a:stretch>
            <a:fillRect/>
          </a:stretch>
        </p:blipFill>
        <p:spPr bwMode="auto">
          <a:xfrm>
            <a:off x="8736935" y="2223452"/>
            <a:ext cx="334645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Bild 6">
            <a:extLst>
              <a:ext uri="{FF2B5EF4-FFF2-40B4-BE49-F238E27FC236}">
                <a16:creationId xmlns:a16="http://schemas.microsoft.com/office/drawing/2014/main" id="{B59A43B1-F45D-6548-A94C-1ED911C18D9B}"/>
              </a:ext>
            </a:extLst>
          </p:cNvPr>
          <p:cNvPicPr/>
          <p:nvPr/>
        </p:nvPicPr>
        <p:blipFill>
          <a:blip r:embed="rId3" r:link="rId4"/>
          <a:srcRect l="16400" t="22034" r="18401" b="46704"/>
          <a:stretch>
            <a:fillRect/>
          </a:stretch>
        </p:blipFill>
        <p:spPr bwMode="auto">
          <a:xfrm>
            <a:off x="8473355" y="2638380"/>
            <a:ext cx="8858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Bild 6">
            <a:extLst>
              <a:ext uri="{FF2B5EF4-FFF2-40B4-BE49-F238E27FC236}">
                <a16:creationId xmlns:a16="http://schemas.microsoft.com/office/drawing/2014/main" id="{BAFB536A-8212-8140-8463-3282B4A7ED0A}"/>
              </a:ext>
            </a:extLst>
          </p:cNvPr>
          <p:cNvPicPr/>
          <p:nvPr/>
        </p:nvPicPr>
        <p:blipFill>
          <a:blip r:embed="rId3" r:link="rId4"/>
          <a:srcRect l="16400" t="22034" r="18401" b="46704"/>
          <a:stretch>
            <a:fillRect/>
          </a:stretch>
        </p:blipFill>
        <p:spPr bwMode="auto">
          <a:xfrm>
            <a:off x="6470290" y="2650765"/>
            <a:ext cx="8858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Bild 6">
            <a:extLst>
              <a:ext uri="{FF2B5EF4-FFF2-40B4-BE49-F238E27FC236}">
                <a16:creationId xmlns:a16="http://schemas.microsoft.com/office/drawing/2014/main" id="{1A473591-3E64-344A-8FE7-0AF76BD3F247}"/>
              </a:ext>
            </a:extLst>
          </p:cNvPr>
          <p:cNvPicPr/>
          <p:nvPr/>
        </p:nvPicPr>
        <p:blipFill>
          <a:blip r:embed="rId3" r:link="rId4"/>
          <a:srcRect l="16400" t="22034" r="18401" b="46704"/>
          <a:stretch>
            <a:fillRect/>
          </a:stretch>
        </p:blipFill>
        <p:spPr bwMode="auto">
          <a:xfrm>
            <a:off x="4457721" y="2621465"/>
            <a:ext cx="8858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Bild 6">
            <a:extLst>
              <a:ext uri="{FF2B5EF4-FFF2-40B4-BE49-F238E27FC236}">
                <a16:creationId xmlns:a16="http://schemas.microsoft.com/office/drawing/2014/main" id="{DC6FD2DA-219B-EB4D-9804-0B505F52622B}"/>
              </a:ext>
            </a:extLst>
          </p:cNvPr>
          <p:cNvPicPr/>
          <p:nvPr/>
        </p:nvPicPr>
        <p:blipFill>
          <a:blip r:embed="rId3" r:link="rId4"/>
          <a:srcRect l="16400" t="22034" r="18401" b="46704"/>
          <a:stretch>
            <a:fillRect/>
          </a:stretch>
        </p:blipFill>
        <p:spPr bwMode="auto">
          <a:xfrm>
            <a:off x="2445152" y="2638380"/>
            <a:ext cx="8858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Bild 6">
            <a:extLst>
              <a:ext uri="{FF2B5EF4-FFF2-40B4-BE49-F238E27FC236}">
                <a16:creationId xmlns:a16="http://schemas.microsoft.com/office/drawing/2014/main" id="{14C7F94E-E6BC-054A-934F-022616699428}"/>
              </a:ext>
            </a:extLst>
          </p:cNvPr>
          <p:cNvPicPr/>
          <p:nvPr/>
        </p:nvPicPr>
        <p:blipFill>
          <a:blip r:embed="rId3" r:link="rId4"/>
          <a:srcRect l="16400" t="22034" r="18401" b="46704"/>
          <a:stretch>
            <a:fillRect/>
          </a:stretch>
        </p:blipFill>
        <p:spPr bwMode="auto">
          <a:xfrm>
            <a:off x="6524567" y="5918513"/>
            <a:ext cx="8858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 descr="Schulverband Schams">
            <a:extLst>
              <a:ext uri="{FF2B5EF4-FFF2-40B4-BE49-F238E27FC236}">
                <a16:creationId xmlns:a16="http://schemas.microsoft.com/office/drawing/2014/main" id="{AF366EB5-4466-DD42-A704-67C77100C5B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489"/>
          <a:stretch/>
        </p:blipFill>
        <p:spPr bwMode="auto">
          <a:xfrm>
            <a:off x="6365058" y="6421128"/>
            <a:ext cx="3739354" cy="319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5FC5F724-7A6C-9C45-9AD7-B3298396CA8B}"/>
              </a:ext>
            </a:extLst>
          </p:cNvPr>
          <p:cNvSpPr txBox="1"/>
          <p:nvPr/>
        </p:nvSpPr>
        <p:spPr>
          <a:xfrm>
            <a:off x="7301838" y="5407705"/>
            <a:ext cx="4547153" cy="846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C66ADC50-7A39-FE48-912F-4B60053CDF59}"/>
              </a:ext>
            </a:extLst>
          </p:cNvPr>
          <p:cNvSpPr txBox="1"/>
          <p:nvPr/>
        </p:nvSpPr>
        <p:spPr>
          <a:xfrm>
            <a:off x="7356115" y="5407705"/>
            <a:ext cx="4679819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100" i="1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tai</a:t>
            </a:r>
            <a:r>
              <a:rPr lang="de-CH" sz="1000" i="1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ns</a:t>
            </a:r>
            <a:r>
              <a:rPr lang="de-CH" sz="1000" i="1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CH" sz="1000" i="1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d’antrada</a:t>
            </a:r>
            <a:r>
              <a:rPr lang="de-CH" sz="1000" i="1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=Auffangzeit / RAZ=romanisch als Zweitsprache</a:t>
            </a:r>
          </a:p>
          <a:p>
            <a:endParaRPr lang="de-DE" sz="8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e-DE" sz="1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Aaron, Mauro, Clara, Fabio, </a:t>
            </a:r>
            <a:r>
              <a:rPr lang="de-DE" sz="10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Ayana</a:t>
            </a:r>
            <a:r>
              <a:rPr lang="de-DE" sz="1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Arina, Enzo</a:t>
            </a:r>
          </a:p>
          <a:p>
            <a:endParaRPr lang="de-DE" sz="8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e-DE" sz="1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Lenya, </a:t>
            </a:r>
            <a:r>
              <a:rPr lang="de-DE" sz="10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Men</a:t>
            </a:r>
            <a:r>
              <a:rPr lang="de-DE" sz="1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de-DE" sz="10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Gianin</a:t>
            </a:r>
            <a:r>
              <a:rPr lang="de-DE" sz="1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Maria, </a:t>
            </a:r>
            <a:r>
              <a:rPr lang="de-DE" sz="10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Liara</a:t>
            </a:r>
            <a:r>
              <a:rPr lang="de-DE" sz="1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Nora, Noah, Liam, </a:t>
            </a:r>
            <a:r>
              <a:rPr lang="de-DE" sz="10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Yva</a:t>
            </a:r>
            <a:endParaRPr lang="de-DE" sz="10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179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212</Words>
  <Application>Microsoft Macintosh PowerPoint</Application>
  <PresentationFormat>Breitbild</PresentationFormat>
  <Paragraphs>99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8" baseType="lpstr">
      <vt:lpstr>Arial Black</vt:lpstr>
      <vt:lpstr>Times New Roman</vt:lpstr>
      <vt:lpstr>Tw Cen MT</vt:lpstr>
      <vt:lpstr>Tw Cen MT Condensed</vt:lpstr>
      <vt:lpstr>Verdana</vt:lpstr>
      <vt:lpstr>Wingdings 3</vt:lpstr>
      <vt:lpstr>Integral</vt:lpstr>
      <vt:lpstr>Urari 2023/2024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Nicole Peng</dc:creator>
  <cp:lastModifiedBy>Richi Just</cp:lastModifiedBy>
  <cp:revision>38</cp:revision>
  <cp:lastPrinted>2023-06-26T08:09:27Z</cp:lastPrinted>
  <dcterms:created xsi:type="dcterms:W3CDTF">2021-05-28T06:00:19Z</dcterms:created>
  <dcterms:modified xsi:type="dcterms:W3CDTF">2023-07-03T12:15:31Z</dcterms:modified>
</cp:coreProperties>
</file>