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2"/>
    <p:restoredTop sz="94694"/>
  </p:normalViewPr>
  <p:slideViewPr>
    <p:cSldViewPr snapToGrid="0">
      <p:cViewPr varScale="1">
        <p:scale>
          <a:sx n="117" d="100"/>
          <a:sy n="117" d="100"/>
        </p:scale>
        <p:origin x="1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D0B9C-4C5D-B34C-9C57-09B86F7C2159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53675-FCAF-9149-823C-CE9D31B8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28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53675-FCAF-9149-823C-CE9D31B8544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9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4BED5-F005-2B1E-67E0-D4924BA4C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70C50A-9D9B-A13E-83A3-6F80686E3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DF307-A42B-DA9B-BC8B-7753B481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F50DFF-0337-EEBF-8413-ED42498C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D23A66-AAE2-5E1A-EDB6-B3F054A7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04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5881-B304-3207-C016-F5CF022E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AF1D95-FA89-E2C9-E712-2C11C0764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E5AB3A-2451-661A-6891-34C8CF6D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B2CFF4-4173-760D-24E9-BF3D04A7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967557-5722-2240-5A20-C17DF1F7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28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6A9E8CF-01C5-33DB-72FE-DBF2B1CA8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B4296F-9C1D-D13A-7E11-4A405440A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BB8FA3-6507-E335-B414-F44F5D3F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0F4546-7E15-35B5-DA5C-D43A7A1A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43CFDA-B3EA-257F-23B9-9A63E0BF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6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31760-FF0F-55D7-BFD8-5112BDF4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A619AC-BFA6-4A4B-E618-F515C1D4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3FDF6-5FC6-966B-E6DD-3B46684E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4089D-82A3-89F7-D074-F741D9F0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301262-153E-8771-A903-4EBF284E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786FF-A400-78D8-DB19-3FFA73E5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DF25F2-1D7C-6C96-2A13-EEC6890CC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2EFF7-AE30-0677-B721-1532B807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D27367-1A0B-ED38-8C9D-8219A910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FDC26-57DE-567D-1E15-14AEAA32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02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3AE5D-DEE0-461A-EE93-6AF3E331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3DBB20-7D5B-0FF0-DCEF-CDA5B0D24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F62CA8-18E5-FF1A-72F1-362770092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F44FCD-B76F-A362-6FB0-82C2EC4A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8A23A1-22E4-394E-F03B-91BE8457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167E01-FF5B-F402-53FD-BA4E0732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4DF05-ADE5-F9BC-05B8-D6D3BA48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BB167A-6B6A-1808-2464-B7EED298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EAA38-B133-2FEE-3F07-92677A907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CE5048-5802-9872-3A7C-BF6CB0368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39487A2-EEEA-0107-1376-C518C7D00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7A378-AA44-4B8E-3BD6-E77A635E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9F4680-0DBB-1ABF-9CF4-4519A9D1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4FE366-E612-2F20-B8D7-386BB8BB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40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8400E-BEC2-1941-F6B2-BC03BC9B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BF9FD5-7613-644A-3115-8F9E27C5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729DE1-CFF1-550D-538F-4F2C4768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774418-D016-6109-AA3D-7008EC55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48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F2914A-321B-3951-54C0-84C35D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D44D4D-DD54-9BF5-C4B9-495B6682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C92555-36E4-58A5-AEBA-8DC2164A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18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B7807-C129-4195-DDEF-666119E2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B81DF3-F228-2E79-5214-715EC692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BF71E8-3453-4FAF-7D9D-1FBD8AC12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FF34FC-CC85-74EF-BDDE-E66943EB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67CCF7-38A2-79B7-3989-F330244E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38AD89-8AF9-D027-0ECC-7DA19914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01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473C5-D28B-3A68-DEB6-AFE2888E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905EE5-5D20-9EF0-599D-7BAAC446B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7EA0DB-BA06-F555-D91D-14E1CE4E9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491287-32F1-8C6D-8259-0F523FD0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50AD27-C468-E425-FDDC-1B1EFD6A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C8D9E8-85D8-11B9-55AE-3C39A9B1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0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FB2E21-B8DE-7EF0-18BD-5F0473A4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C9F8AA-9B04-E17B-9490-A447B2325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526E5D-2471-43FC-FBA9-610CF61AD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E11E-3DB1-4446-B1D9-865B35AFDF80}" type="datetimeFigureOut">
              <a:rPr lang="de-DE" smtClean="0"/>
              <a:t>22.05.23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E75687-4DFE-E771-1F44-C3B23991D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D8C616-DCAD-1A8F-F424-4E688F1C9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DDD9-3DAC-0940-8C65-E0D083A6C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7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bsenzkiga@sv-schams.ch" TargetMode="External"/><Relationship Id="rId5" Type="http://schemas.openxmlformats.org/officeDocument/2006/relationships/image" Target="../media/image2.jpeg"/><Relationship Id="rId4" Type="http://schemas.openxmlformats.org/officeDocument/2006/relationships/hyperlink" Target="mailto:annika.barandun@sv-schams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BFDA7-DE3B-BC47-91B4-2F3C0E63A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7C81AA-F048-FC4D-3B04-7868101662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942CA420-5AF0-A3A1-A13F-1EB12CB9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73469"/>
              </p:ext>
            </p:extLst>
          </p:nvPr>
        </p:nvGraphicFramePr>
        <p:xfrm>
          <a:off x="582201" y="888634"/>
          <a:ext cx="10928280" cy="464589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21380">
                  <a:extLst>
                    <a:ext uri="{9D8B030D-6E8A-4147-A177-3AD203B41FA5}">
                      <a16:colId xmlns:a16="http://schemas.microsoft.com/office/drawing/2014/main" val="2769327420"/>
                    </a:ext>
                  </a:extLst>
                </a:gridCol>
                <a:gridCol w="1821380">
                  <a:extLst>
                    <a:ext uri="{9D8B030D-6E8A-4147-A177-3AD203B41FA5}">
                      <a16:colId xmlns:a16="http://schemas.microsoft.com/office/drawing/2014/main" val="4125390114"/>
                    </a:ext>
                  </a:extLst>
                </a:gridCol>
                <a:gridCol w="1821380">
                  <a:extLst>
                    <a:ext uri="{9D8B030D-6E8A-4147-A177-3AD203B41FA5}">
                      <a16:colId xmlns:a16="http://schemas.microsoft.com/office/drawing/2014/main" val="1703703664"/>
                    </a:ext>
                  </a:extLst>
                </a:gridCol>
                <a:gridCol w="1821380">
                  <a:extLst>
                    <a:ext uri="{9D8B030D-6E8A-4147-A177-3AD203B41FA5}">
                      <a16:colId xmlns:a16="http://schemas.microsoft.com/office/drawing/2014/main" val="3918172762"/>
                    </a:ext>
                  </a:extLst>
                </a:gridCol>
                <a:gridCol w="1821380">
                  <a:extLst>
                    <a:ext uri="{9D8B030D-6E8A-4147-A177-3AD203B41FA5}">
                      <a16:colId xmlns:a16="http://schemas.microsoft.com/office/drawing/2014/main" val="2156157522"/>
                    </a:ext>
                  </a:extLst>
                </a:gridCol>
                <a:gridCol w="1821380">
                  <a:extLst>
                    <a:ext uri="{9D8B030D-6E8A-4147-A177-3AD203B41FA5}">
                      <a16:colId xmlns:a16="http://schemas.microsoft.com/office/drawing/2014/main" val="2234871843"/>
                    </a:ext>
                  </a:extLst>
                </a:gridCol>
              </a:tblGrid>
              <a:tr h="275212">
                <a:tc>
                  <a:txBody>
                    <a:bodyPr/>
                    <a:lstStyle/>
                    <a:p>
                      <a:pPr algn="ctr"/>
                      <a:r>
                        <a:rPr lang="de-DE" sz="1600"/>
                        <a:t>ZEIT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MONTAG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DIENSTAG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MITTWOCH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DONNERSTAG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FREITAG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4960"/>
                  </a:ext>
                </a:extLst>
              </a:tr>
              <a:tr h="187644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Auffangzeit:</a:t>
                      </a:r>
                    </a:p>
                    <a:p>
                      <a:pPr algn="ctr"/>
                      <a:r>
                        <a:rPr lang="de-DE" sz="1600" dirty="0"/>
                        <a:t>07h30 </a:t>
                      </a:r>
                    </a:p>
                    <a:p>
                      <a:pPr algn="ctr"/>
                      <a:r>
                        <a:rPr lang="de-DE" sz="1600" dirty="0"/>
                        <a:t>– </a:t>
                      </a:r>
                    </a:p>
                    <a:p>
                      <a:pPr algn="ctr"/>
                      <a:r>
                        <a:rPr lang="de-DE" sz="1600" dirty="0"/>
                        <a:t>07h45</a:t>
                      </a:r>
                    </a:p>
                    <a:p>
                      <a:pPr algn="ctr"/>
                      <a:endParaRPr lang="de-DE" sz="1600" dirty="0"/>
                    </a:p>
                    <a:p>
                      <a:pPr algn="ctr"/>
                      <a:r>
                        <a:rPr lang="de-DE" sz="1600" dirty="0"/>
                        <a:t>Unterrichtszeit:</a:t>
                      </a:r>
                    </a:p>
                    <a:p>
                      <a:pPr algn="ctr"/>
                      <a:r>
                        <a:rPr lang="de-DE" sz="1600" dirty="0"/>
                        <a:t>07h45 </a:t>
                      </a:r>
                    </a:p>
                    <a:p>
                      <a:pPr algn="ctr"/>
                      <a:r>
                        <a:rPr lang="de-DE" sz="1600" dirty="0"/>
                        <a:t>– </a:t>
                      </a:r>
                    </a:p>
                    <a:p>
                      <a:pPr algn="ctr"/>
                      <a:r>
                        <a:rPr lang="de-DE" sz="1600" dirty="0"/>
                        <a:t>11h15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ALLE</a:t>
                      </a:r>
                    </a:p>
                    <a:p>
                      <a:pPr algn="ctr"/>
                      <a:r>
                        <a:rPr lang="de-DE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(IF)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ALLE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ALLE</a:t>
                      </a:r>
                    </a:p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ALLE</a:t>
                      </a:r>
                    </a:p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ALLE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0274"/>
                  </a:ext>
                </a:extLst>
              </a:tr>
              <a:tr h="202461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Unterrichtszeit:</a:t>
                      </a:r>
                    </a:p>
                    <a:p>
                      <a:pPr algn="ctr"/>
                      <a:r>
                        <a:rPr lang="de-DE" sz="1600" dirty="0"/>
                        <a:t>13h20 </a:t>
                      </a:r>
                    </a:p>
                    <a:p>
                      <a:pPr algn="ctr"/>
                      <a:endParaRPr lang="de-DE" sz="1600" dirty="0"/>
                    </a:p>
                    <a:p>
                      <a:pPr algn="ctr"/>
                      <a:r>
                        <a:rPr lang="de-DE" sz="1600" dirty="0"/>
                        <a:t>– </a:t>
                      </a:r>
                    </a:p>
                    <a:p>
                      <a:pPr algn="ctr"/>
                      <a:endParaRPr lang="de-DE" sz="1600" dirty="0"/>
                    </a:p>
                    <a:p>
                      <a:pPr algn="ctr"/>
                      <a:r>
                        <a:rPr lang="de-DE" sz="1600" dirty="0"/>
                        <a:t>15h45</a:t>
                      </a:r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GROSSE</a:t>
                      </a:r>
                      <a:endParaRPr lang="de-DE" sz="18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KLEINE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10904"/>
                  </a:ext>
                </a:extLst>
              </a:tr>
            </a:tbl>
          </a:graphicData>
        </a:graphic>
      </p:graphicFrame>
      <p:pic>
        <p:nvPicPr>
          <p:cNvPr id="5" name="Bild 3" descr="keinohrhasen-und-zweiohrkueken-poster-01">
            <a:extLst>
              <a:ext uri="{FF2B5EF4-FFF2-40B4-BE49-F238E27FC236}">
                <a16:creationId xmlns:a16="http://schemas.microsoft.com/office/drawing/2014/main" id="{053B3765-4376-E08C-B2BA-FBFEE6D7AE3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3786" y="1933546"/>
            <a:ext cx="965423" cy="11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3" descr="keinohrhasen-und-zweiohrkueken-poster-01">
            <a:extLst>
              <a:ext uri="{FF2B5EF4-FFF2-40B4-BE49-F238E27FC236}">
                <a16:creationId xmlns:a16="http://schemas.microsoft.com/office/drawing/2014/main" id="{E5495BEB-FFF0-E994-7F3B-8AB05AA1B76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219" y="1926431"/>
            <a:ext cx="965423" cy="118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3" descr="keinohrhasen-und-zweiohrkueken-poster-01">
            <a:extLst>
              <a:ext uri="{FF2B5EF4-FFF2-40B4-BE49-F238E27FC236}">
                <a16:creationId xmlns:a16="http://schemas.microsoft.com/office/drawing/2014/main" id="{8580966E-FE39-CEC4-352E-ACE75706A9B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6367" y="1924203"/>
            <a:ext cx="965423" cy="11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 3" descr="keinohrhasen-und-zweiohrkueken-poster-01">
            <a:extLst>
              <a:ext uri="{FF2B5EF4-FFF2-40B4-BE49-F238E27FC236}">
                <a16:creationId xmlns:a16="http://schemas.microsoft.com/office/drawing/2014/main" id="{B99CDC1F-B04B-9154-F411-03007B25A8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0803" y="1923861"/>
            <a:ext cx="965423" cy="118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 3" descr="keinohrhasen-und-zweiohrkueken-poster-01">
            <a:extLst>
              <a:ext uri="{FF2B5EF4-FFF2-40B4-BE49-F238E27FC236}">
                <a16:creationId xmlns:a16="http://schemas.microsoft.com/office/drawing/2014/main" id="{9D28860B-4EE0-0E68-BAFD-3D86FDF5342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1654" y="1925679"/>
            <a:ext cx="965424" cy="118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038DAE3-C499-2F0E-88CF-95831041F9AD}"/>
              </a:ext>
            </a:extLst>
          </p:cNvPr>
          <p:cNvSpPr txBox="1"/>
          <p:nvPr/>
        </p:nvSpPr>
        <p:spPr>
          <a:xfrm>
            <a:off x="7996720" y="3186650"/>
            <a:ext cx="163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07h45 MF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30E8260-F63B-EA43-0E7D-8B5A550F9583}"/>
              </a:ext>
            </a:extLst>
          </p:cNvPr>
          <p:cNvSpPr txBox="1"/>
          <p:nvPr/>
        </p:nvSpPr>
        <p:spPr>
          <a:xfrm>
            <a:off x="9777571" y="3186650"/>
            <a:ext cx="163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WALDTAG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313EDC2-BE20-3555-A312-6EDEBDBE3957}"/>
              </a:ext>
            </a:extLst>
          </p:cNvPr>
          <p:cNvSpPr txBox="1"/>
          <p:nvPr/>
        </p:nvSpPr>
        <p:spPr>
          <a:xfrm>
            <a:off x="6138748" y="3186650"/>
            <a:ext cx="163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TURNEN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6B6E2-CD21-05C6-6721-2000CE3CD9F4}"/>
              </a:ext>
            </a:extLst>
          </p:cNvPr>
          <p:cNvSpPr txBox="1"/>
          <p:nvPr/>
        </p:nvSpPr>
        <p:spPr>
          <a:xfrm>
            <a:off x="4712141" y="259651"/>
            <a:ext cx="276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STUNDENPLAN 2023/24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3F43AC9-8C5A-D511-B3AD-9E7F818CFA38}"/>
              </a:ext>
            </a:extLst>
          </p:cNvPr>
          <p:cNvSpPr txBox="1"/>
          <p:nvPr/>
        </p:nvSpPr>
        <p:spPr>
          <a:xfrm>
            <a:off x="8145345" y="5735637"/>
            <a:ext cx="2449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Kindergarten </a:t>
            </a:r>
            <a:r>
              <a:rPr lang="de-DE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Andeer</a:t>
            </a:r>
            <a:endParaRPr lang="de-DE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Annika </a:t>
            </a:r>
            <a:r>
              <a:rPr lang="de-DE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Barandun</a:t>
            </a:r>
            <a:endParaRPr lang="de-DE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de-DE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Veia</a:t>
            </a:r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da </a:t>
            </a:r>
            <a:r>
              <a:rPr lang="de-DE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Mulegn</a:t>
            </a:r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22a</a:t>
            </a:r>
          </a:p>
          <a:p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7440 </a:t>
            </a:r>
            <a:r>
              <a:rPr lang="de-DE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Andeer</a:t>
            </a:r>
            <a:endParaRPr lang="de-DE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de-DE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annika.barandun@sv-schams.ch</a:t>
            </a:r>
            <a:endParaRPr lang="de-DE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9" name="Bild 4">
            <a:extLst>
              <a:ext uri="{FF2B5EF4-FFF2-40B4-BE49-F238E27FC236}">
                <a16:creationId xmlns:a16="http://schemas.microsoft.com/office/drawing/2014/main" id="{BDB5B070-DD9B-066D-C470-D1A3EBA1D52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2849" y="-43490"/>
            <a:ext cx="4471573" cy="882127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C10B91EA-760F-26CF-5731-B2F673F3BD6D}"/>
              </a:ext>
            </a:extLst>
          </p:cNvPr>
          <p:cNvSpPr txBox="1"/>
          <p:nvPr/>
        </p:nvSpPr>
        <p:spPr>
          <a:xfrm>
            <a:off x="442529" y="5766637"/>
            <a:ext cx="885369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3243263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IF: Integrierte Förderung	MF: Musikalische Früherziehung (betrifft nur die </a:t>
            </a:r>
            <a:r>
              <a:rPr lang="de-DE" sz="9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Grossen</a:t>
            </a: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  <a:p>
            <a:pPr>
              <a:tabLst>
                <a:tab pos="1592263" algn="l"/>
                <a:tab pos="4257675" algn="l"/>
                <a:tab pos="5815013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Abmeldungen: </a:t>
            </a:r>
          </a:p>
          <a:p>
            <a:pPr>
              <a:tabLst>
                <a:tab pos="1592263" algn="l"/>
                <a:tab pos="3243263" algn="l"/>
                <a:tab pos="5367338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6"/>
              </a:rPr>
              <a:t>absenz.kiga@sv-schams.ch</a:t>
            </a:r>
            <a:r>
              <a:rPr lang="de-DE" sz="9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	 </a:t>
            </a: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Kindergarten Andeer:	081 650 77 06</a:t>
            </a:r>
          </a:p>
          <a:p>
            <a:pPr>
              <a:tabLst>
                <a:tab pos="1592263" algn="l"/>
                <a:tab pos="3243263" algn="l"/>
                <a:tab pos="5367338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Annika Barandun:	078 923 84 38</a:t>
            </a:r>
          </a:p>
          <a:p>
            <a:pPr>
              <a:tabLst>
                <a:tab pos="1592263" algn="l"/>
                <a:tab pos="3243263" algn="l"/>
                <a:tab pos="5367338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Jutta </a:t>
            </a:r>
            <a:r>
              <a:rPr lang="de-DE" sz="9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Ruettger</a:t>
            </a: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	+4916092620280</a:t>
            </a:r>
          </a:p>
          <a:p>
            <a:pPr>
              <a:tabLst>
                <a:tab pos="1592263" algn="l"/>
                <a:tab pos="3243263" algn="l"/>
                <a:tab pos="5367338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Larissa Dünner:	079 702 18 39</a:t>
            </a:r>
          </a:p>
          <a:p>
            <a:pPr>
              <a:tabLst>
                <a:tab pos="1592263" algn="l"/>
                <a:tab pos="3243263" algn="l"/>
                <a:tab pos="5367338" algn="l"/>
              </a:tabLst>
            </a:pPr>
            <a:r>
              <a:rPr lang="de-DE" sz="9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endParaRPr lang="de-DE" sz="900" dirty="0"/>
          </a:p>
        </p:txBody>
      </p:sp>
      <p:pic>
        <p:nvPicPr>
          <p:cNvPr id="32" name="Bild 3" descr="keinohrhasen-und-zweiohrkueken-poster-01">
            <a:extLst>
              <a:ext uri="{FF2B5EF4-FFF2-40B4-BE49-F238E27FC236}">
                <a16:creationId xmlns:a16="http://schemas.microsoft.com/office/drawing/2014/main" id="{D03944BA-D54F-0B1E-E05F-9F94664257A6}"/>
              </a:ext>
            </a:extLst>
          </p:cNvPr>
          <p:cNvPicPr/>
          <p:nvPr/>
        </p:nvPicPr>
        <p:blipFill rotWithShape="1">
          <a:blip r:embed="rId3" cstate="print"/>
          <a:srcRect r="51845"/>
          <a:stretch/>
        </p:blipFill>
        <p:spPr bwMode="auto">
          <a:xfrm>
            <a:off x="8566279" y="3924617"/>
            <a:ext cx="494469" cy="118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Bild 3" descr="keinohrhasen-und-zweiohrkueken-poster-01">
            <a:extLst>
              <a:ext uri="{FF2B5EF4-FFF2-40B4-BE49-F238E27FC236}">
                <a16:creationId xmlns:a16="http://schemas.microsoft.com/office/drawing/2014/main" id="{5435409D-8FD0-CC29-A40A-3F8B0705AFED}"/>
              </a:ext>
            </a:extLst>
          </p:cNvPr>
          <p:cNvPicPr/>
          <p:nvPr/>
        </p:nvPicPr>
        <p:blipFill rotWithShape="1">
          <a:blip r:embed="rId3" cstate="print"/>
          <a:srcRect l="43175"/>
          <a:stretch/>
        </p:blipFill>
        <p:spPr bwMode="auto">
          <a:xfrm>
            <a:off x="3077121" y="3928938"/>
            <a:ext cx="548601" cy="118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626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Breitbild</PresentationFormat>
  <Paragraphs>46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Annika Barandun</dc:creator>
  <cp:lastModifiedBy>Richi Just</cp:lastModifiedBy>
  <cp:revision>4</cp:revision>
  <dcterms:created xsi:type="dcterms:W3CDTF">2023-05-22T09:30:56Z</dcterms:created>
  <dcterms:modified xsi:type="dcterms:W3CDTF">2023-05-22T11:39:04Z</dcterms:modified>
</cp:coreProperties>
</file>